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43"/>
  </p:normalViewPr>
  <p:slideViewPr>
    <p:cSldViewPr snapToGrid="0" snapToObjects="1">
      <p:cViewPr varScale="1">
        <p:scale>
          <a:sx n="83" d="100"/>
          <a:sy n="83" d="100"/>
        </p:scale>
        <p:origin x="65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626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4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2711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8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95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2910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09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85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9953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462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94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865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it-IT" sz="8000" dirty="0" smtClean="0"/>
              <a:t>Family Tree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sz="3200" dirty="0" smtClean="0"/>
              <a:t>(documentazione tecnica)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8754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View delle pagine cambio foto e richieste d’amicizia</a:t>
            </a:r>
            <a:endParaRPr lang="en-US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</a:t>
            </a:r>
            <a:r>
              <a:rPr lang="it-IT" dirty="0" smtClean="0"/>
              <a:t>ambio foto </a:t>
            </a:r>
            <a:endParaRPr lang="en-US" dirty="0"/>
          </a:p>
        </p:txBody>
      </p:sp>
      <p:pic>
        <p:nvPicPr>
          <p:cNvPr id="10" name="Segnaposto contenuto 9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68" t="13915" r="35330" b="17616"/>
          <a:stretch/>
        </p:blipFill>
        <p:spPr>
          <a:xfrm>
            <a:off x="3867913" y="1831306"/>
            <a:ext cx="2893106" cy="4196309"/>
          </a:xfrm>
        </p:spPr>
      </p:pic>
      <p:sp>
        <p:nvSpPr>
          <p:cNvPr id="8" name="Segnaposto testo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 smtClean="0"/>
              <a:t>Richiesta amicizia</a:t>
            </a:r>
            <a:endParaRPr lang="en-US" dirty="0"/>
          </a:p>
        </p:txBody>
      </p:sp>
      <p:pic>
        <p:nvPicPr>
          <p:cNvPr id="11" name="Segnaposto contenuto 10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8600" y="1839195"/>
            <a:ext cx="3652511" cy="4206721"/>
          </a:xfrm>
        </p:spPr>
      </p:pic>
    </p:spTree>
    <p:extLst>
      <p:ext uri="{BB962C8B-B14F-4D97-AF65-F5344CB8AC3E}">
        <p14:creationId xmlns:p14="http://schemas.microsoft.com/office/powerpoint/2010/main" val="300634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Supporto mobile</a:t>
            </a:r>
            <a:endParaRPr lang="en-US" dirty="0"/>
          </a:p>
        </p:txBody>
      </p:sp>
      <p:sp>
        <p:nvSpPr>
          <p:cNvPr id="6" name="Segnaposto tes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Nexus</a:t>
            </a:r>
            <a:r>
              <a:rPr lang="it-IT" dirty="0" smtClean="0"/>
              <a:t> 5</a:t>
            </a:r>
            <a:endParaRPr lang="en-US" dirty="0"/>
          </a:p>
        </p:txBody>
      </p:sp>
      <p:pic>
        <p:nvPicPr>
          <p:cNvPr id="10" name="Segnaposto contenuto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369" y="1930936"/>
            <a:ext cx="2246127" cy="4024313"/>
          </a:xfrm>
        </p:spPr>
      </p:pic>
      <p:sp>
        <p:nvSpPr>
          <p:cNvPr id="8" name="Segnaposto testo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 err="1" smtClean="0"/>
              <a:t>Ipad</a:t>
            </a:r>
            <a:r>
              <a:rPr lang="it-IT" dirty="0" smtClean="0"/>
              <a:t> 5 </a:t>
            </a:r>
            <a:endParaRPr lang="en-US" dirty="0"/>
          </a:p>
        </p:txBody>
      </p:sp>
      <p:pic>
        <p:nvPicPr>
          <p:cNvPr id="11" name="Segnaposto contenuto 10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691" y="1930936"/>
            <a:ext cx="5278399" cy="4024314"/>
          </a:xfrm>
        </p:spPr>
      </p:pic>
    </p:spTree>
    <p:extLst>
      <p:ext uri="{BB962C8B-B14F-4D97-AF65-F5344CB8AC3E}">
        <p14:creationId xmlns:p14="http://schemas.microsoft.com/office/powerpoint/2010/main" val="367970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Caruso</a:t>
            </a:r>
            <a:br>
              <a:rPr lang="it-IT" dirty="0" smtClean="0"/>
            </a:br>
            <a:r>
              <a:rPr lang="it-IT" dirty="0" smtClean="0"/>
              <a:t>Capodicasa</a:t>
            </a:r>
            <a:br>
              <a:rPr lang="it-IT" dirty="0" smtClean="0"/>
            </a:br>
            <a:r>
              <a:rPr lang="it-IT" dirty="0" smtClean="0"/>
              <a:t>Di Cola</a:t>
            </a:r>
            <a:br>
              <a:rPr lang="it-IT" dirty="0" smtClean="0"/>
            </a:br>
            <a:r>
              <a:rPr lang="it-IT" dirty="0" smtClean="0"/>
              <a:t>Di Silvio</a:t>
            </a:r>
            <a:endParaRPr lang="en-US" dirty="0"/>
          </a:p>
        </p:txBody>
      </p:sp>
      <p:sp>
        <p:nvSpPr>
          <p:cNvPr id="9" name="Segnaposto contenut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GRAZIE PER L’ATTENZIONE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25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800" dirty="0" smtClean="0"/>
              <a:t>Di fianco viene illustrato il diagramma di navigabilità del sito</a:t>
            </a:r>
            <a:endParaRPr lang="it-IT" sz="2800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122719"/>
            <a:ext cx="7315200" cy="4603037"/>
          </a:xfrm>
        </p:spPr>
      </p:pic>
    </p:spTree>
    <p:extLst>
      <p:ext uri="{BB962C8B-B14F-4D97-AF65-F5344CB8AC3E}">
        <p14:creationId xmlns:p14="http://schemas.microsoft.com/office/powerpoint/2010/main" val="22617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Schema della base di dati</a:t>
            </a:r>
            <a:endParaRPr lang="it-IT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909" y="1252809"/>
            <a:ext cx="4342857" cy="4342857"/>
          </a:xfrm>
        </p:spPr>
      </p:pic>
    </p:spTree>
    <p:extLst>
      <p:ext uri="{BB962C8B-B14F-4D97-AF65-F5344CB8AC3E}">
        <p14:creationId xmlns:p14="http://schemas.microsoft.com/office/powerpoint/2010/main" val="54220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120903" cy="4601183"/>
          </a:xfrm>
        </p:spPr>
        <p:txBody>
          <a:bodyPr/>
          <a:lstStyle/>
          <a:p>
            <a:r>
              <a:rPr lang="it-IT" dirty="0"/>
              <a:t>Descrizione analitica del layout del </a:t>
            </a:r>
            <a:r>
              <a:rPr lang="it-IT" dirty="0" smtClean="0"/>
              <a:t>sito/</a:t>
            </a:r>
            <a:r>
              <a:rPr lang="it-IT" smtClean="0"/>
              <a:t/>
            </a:r>
            <a:br>
              <a:rPr lang="it-IT" smtClean="0"/>
            </a:br>
            <a:r>
              <a:rPr lang="it-IT" smtClean="0"/>
              <a:t>Funzionamento</a:t>
            </a:r>
            <a:endParaRPr lang="it-IT">
              <a:effectLst/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Abbiamo deciso di mantenere una minima traccia del rapporto di parentela sul </a:t>
            </a:r>
            <a:r>
              <a:rPr lang="it-IT" dirty="0" err="1" smtClean="0"/>
              <a:t>db</a:t>
            </a:r>
            <a:r>
              <a:rPr lang="it-IT" dirty="0" smtClean="0"/>
              <a:t> (ovvero lasciamo per ogni utente un collegamento solamente ai genitori e al rispettivo partner tramite l’id).</a:t>
            </a:r>
          </a:p>
          <a:p>
            <a:r>
              <a:rPr lang="it-IT" dirty="0" smtClean="0"/>
              <a:t>Di fatti ogni volta che l’utente effettua l’accesso sul sistema, vengono reperite informazioni minime dal </a:t>
            </a:r>
            <a:r>
              <a:rPr lang="it-IT" dirty="0" err="1" smtClean="0"/>
              <a:t>db</a:t>
            </a:r>
            <a:r>
              <a:rPr lang="it-IT" dirty="0" smtClean="0"/>
              <a:t>, che poi vengono processate dai metodi di creazione dell’albero per poter ottenere la vera e propria sequenza genealogica dell’utente.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5888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Definizione del tipo XHTML utilizzato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Per </a:t>
            </a:r>
            <a:r>
              <a:rPr lang="it-IT" dirty="0" err="1" smtClean="0"/>
              <a:t>lorenzo</a:t>
            </a:r>
            <a:r>
              <a:rPr lang="it-IT" dirty="0" smtClean="0"/>
              <a:t> :D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79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Descrizione delle soluzioni tecniche adottate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Per quanto riguarda la programmazione Front-end  </a:t>
            </a:r>
            <a:r>
              <a:rPr lang="it-IT" dirty="0" smtClean="0"/>
              <a:t>i linguaggi </a:t>
            </a:r>
            <a:r>
              <a:rPr lang="it-IT" dirty="0" smtClean="0"/>
              <a:t>da noi utilizzati sono Html5, Css3, </a:t>
            </a:r>
            <a:r>
              <a:rPr lang="it-IT" dirty="0" err="1" smtClean="0"/>
              <a:t>Jquery</a:t>
            </a:r>
            <a:r>
              <a:rPr lang="it-IT" dirty="0"/>
              <a:t> </a:t>
            </a:r>
            <a:r>
              <a:rPr lang="it-IT" dirty="0" smtClean="0"/>
              <a:t>e </a:t>
            </a:r>
            <a:r>
              <a:rPr lang="it-IT" dirty="0" err="1" smtClean="0"/>
              <a:t>Javascript</a:t>
            </a:r>
            <a:r>
              <a:rPr lang="it-IT" dirty="0" smtClean="0"/>
              <a:t>.</a:t>
            </a:r>
          </a:p>
          <a:p>
            <a:r>
              <a:rPr lang="it-IT" dirty="0" smtClean="0"/>
              <a:t>Mentre per lo sviluppo e programmazione del lato server sono stati utilizzati Java  e Freemarker oltre al supporto di Apache </a:t>
            </a:r>
            <a:r>
              <a:rPr lang="it-IT" dirty="0" err="1" smtClean="0"/>
              <a:t>Tomcat</a:t>
            </a:r>
            <a:r>
              <a:rPr lang="it-IT" dirty="0" smtClean="0"/>
              <a:t> e </a:t>
            </a:r>
            <a:r>
              <a:rPr lang="it-IT" dirty="0" err="1" smtClean="0"/>
              <a:t>MySQL</a:t>
            </a:r>
            <a:r>
              <a:rPr lang="it-IT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54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 seguito mostreremo alcuni </a:t>
            </a:r>
            <a:r>
              <a:rPr lang="it-IT" dirty="0" err="1"/>
              <a:t>Screenshot</a:t>
            </a:r>
            <a:r>
              <a:rPr lang="it-IT" dirty="0"/>
              <a:t> del sito</a:t>
            </a:r>
            <a:endParaRPr lang="en-US" dirty="0"/>
          </a:p>
        </p:txBody>
      </p:sp>
      <p:sp>
        <p:nvSpPr>
          <p:cNvPr id="9" name="Segnaposto testo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 dirty="0" smtClean="0"/>
              <a:t>Pagina di </a:t>
            </a:r>
            <a:r>
              <a:rPr lang="it-IT" dirty="0" err="1" smtClean="0"/>
              <a:t>HomePage</a:t>
            </a:r>
            <a:r>
              <a:rPr lang="it-IT" dirty="0" smtClean="0"/>
              <a:t> con:</a:t>
            </a:r>
            <a:br>
              <a:rPr lang="it-IT" dirty="0" smtClean="0"/>
            </a:br>
            <a:r>
              <a:rPr lang="it-IT" dirty="0" smtClean="0"/>
              <a:t>-barra di ricerca per persone non registrate (in alto a sinistra).</a:t>
            </a:r>
            <a:br>
              <a:rPr lang="it-IT" dirty="0" smtClean="0"/>
            </a:br>
            <a:r>
              <a:rPr lang="it-IT" dirty="0" smtClean="0"/>
              <a:t>-Form di login per utenti già registrati e per utenti invitati</a:t>
            </a:r>
            <a:br>
              <a:rPr lang="it-IT" dirty="0" smtClean="0"/>
            </a:br>
            <a:r>
              <a:rPr lang="it-IT" dirty="0" smtClean="0"/>
              <a:t>-Collegamento alla </a:t>
            </a:r>
            <a:r>
              <a:rPr lang="it-IT" dirty="0" err="1" smtClean="0"/>
              <a:t>form</a:t>
            </a:r>
            <a:r>
              <a:rPr lang="it-IT" dirty="0" smtClean="0"/>
              <a:t> di registrazione ( in altro a destra)</a:t>
            </a:r>
            <a:endParaRPr lang="en-US" dirty="0"/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609" y="1143000"/>
            <a:ext cx="8473752" cy="4518891"/>
          </a:xfrm>
        </p:spPr>
      </p:pic>
    </p:spTree>
    <p:extLst>
      <p:ext uri="{BB962C8B-B14F-4D97-AF65-F5344CB8AC3E}">
        <p14:creationId xmlns:p14="http://schemas.microsoft.com/office/powerpoint/2010/main" val="278817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 seguito mostreremo alcuni </a:t>
            </a:r>
            <a:r>
              <a:rPr lang="it-IT" dirty="0" err="1"/>
              <a:t>Screenshot</a:t>
            </a:r>
            <a:r>
              <a:rPr lang="it-IT" dirty="0"/>
              <a:t> del sito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 dirty="0" smtClean="0"/>
              <a:t>Utente invitato che deve verificare la password</a:t>
            </a:r>
            <a:endParaRPr lang="en-US" dirty="0"/>
          </a:p>
        </p:txBody>
      </p:sp>
      <p:pic>
        <p:nvPicPr>
          <p:cNvPr id="10" name="Segnaposto contenuto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" t="9142" r="-1" b="6616"/>
          <a:stretch/>
        </p:blipFill>
        <p:spPr>
          <a:xfrm>
            <a:off x="3500580" y="1143000"/>
            <a:ext cx="8554973" cy="4500418"/>
          </a:xfrm>
        </p:spPr>
      </p:pic>
    </p:spTree>
    <p:extLst>
      <p:ext uri="{BB962C8B-B14F-4D97-AF65-F5344CB8AC3E}">
        <p14:creationId xmlns:p14="http://schemas.microsoft.com/office/powerpoint/2010/main" val="281224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 seguito mostreremo alcuni </a:t>
            </a:r>
            <a:r>
              <a:rPr lang="it-IT" dirty="0" err="1"/>
              <a:t>Screenshot</a:t>
            </a:r>
            <a:r>
              <a:rPr lang="it-IT" dirty="0"/>
              <a:t> del sito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 dirty="0" smtClean="0"/>
              <a:t>Pagina principale dove possiamo vedere nel riquadro di sinistra il profilo dell’utente loggato , nel dettaglio notiamo anche il bottone per il cambio foto e la notifica di richiesta di amicizia ( foto a seguire )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nice">
  <a:themeElements>
    <a:clrScheme name="Cornic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rnic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rnic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TM03457475[[fn=Cornice]]</Template>
  <TotalTime>455</TotalTime>
  <Words>242</Words>
  <Application>Microsoft Office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Cornice</vt:lpstr>
      <vt:lpstr>Family Tree (documentazione tecnica)</vt:lpstr>
      <vt:lpstr>Di fianco viene illustrato il diagramma di navigabilità del sito</vt:lpstr>
      <vt:lpstr>Schema della base di dati</vt:lpstr>
      <vt:lpstr>Descrizione analitica del layout del sito/ Funzionamento</vt:lpstr>
      <vt:lpstr>Definizione del tipo XHTML utilizzato</vt:lpstr>
      <vt:lpstr>Descrizione delle soluzioni tecniche adottate</vt:lpstr>
      <vt:lpstr>Di seguito mostreremo alcuni Screenshot del sito</vt:lpstr>
      <vt:lpstr>Di seguito mostreremo alcuni Screenshot del sito</vt:lpstr>
      <vt:lpstr>Di seguito mostreremo alcuni Screenshot del sito</vt:lpstr>
      <vt:lpstr>View delle pagine cambio foto e richieste d’amicizia</vt:lpstr>
      <vt:lpstr>Supporto mobile</vt:lpstr>
      <vt:lpstr>Caruso Capodicasa Di Cola Di Silvio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Genealogy Tree (documentazione tecnica)</dc:title>
  <dc:creator>Utente di Microsoft Office</dc:creator>
  <cp:lastModifiedBy>Francesco Caruso</cp:lastModifiedBy>
  <cp:revision>17</cp:revision>
  <dcterms:created xsi:type="dcterms:W3CDTF">2016-06-16T08:35:50Z</dcterms:created>
  <dcterms:modified xsi:type="dcterms:W3CDTF">2016-06-20T13:45:28Z</dcterms:modified>
</cp:coreProperties>
</file>

<file path=docProps/thumbnail.jpeg>
</file>